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7" r:id="rId12"/>
    <p:sldId id="282" r:id="rId13"/>
    <p:sldId id="283" r:id="rId14"/>
    <p:sldId id="284" r:id="rId15"/>
    <p:sldId id="285" r:id="rId16"/>
    <p:sldId id="264" r:id="rId17"/>
    <p:sldId id="274" r:id="rId18"/>
    <p:sldId id="275" r:id="rId19"/>
    <p:sldId id="276" r:id="rId20"/>
    <p:sldId id="278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05.04.2011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05.04.2011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05.04.2011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05.04.2011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71472" y="428604"/>
            <a:ext cx="8062400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Aşağıdakilerden hangisi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dik</a:t>
            </a:r>
            <a:r>
              <a:rPr lang="tr-TR" sz="3200" b="1" dirty="0" smtClean="0">
                <a:latin typeface="Arial Black" pitchFamily="34" charset="0"/>
              </a:rPr>
              <a:t> açıdır?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cxnSp>
        <p:nvCxnSpPr>
          <p:cNvPr id="24" name="23 Düz Ok Bağlayıcısı"/>
          <p:cNvCxnSpPr/>
          <p:nvPr/>
        </p:nvCxnSpPr>
        <p:spPr>
          <a:xfrm>
            <a:off x="2214546" y="3714752"/>
            <a:ext cx="1500198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 flipV="1">
            <a:off x="2214546" y="2928934"/>
            <a:ext cx="1285884" cy="78581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Metin kutusu"/>
          <p:cNvSpPr txBox="1"/>
          <p:nvPr/>
        </p:nvSpPr>
        <p:spPr>
          <a:xfrm>
            <a:off x="857224" y="178592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857224" y="321468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928662" y="4786322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</a:t>
            </a:r>
            <a:endParaRPr lang="tr-TR" sz="4400" b="1" dirty="0">
              <a:latin typeface="Arial Black" pitchFamily="34" charset="0"/>
            </a:endParaRPr>
          </a:p>
        </p:txBody>
      </p:sp>
      <p:cxnSp>
        <p:nvCxnSpPr>
          <p:cNvPr id="30" name="29 Düz Ok Bağlayıcısı"/>
          <p:cNvCxnSpPr/>
          <p:nvPr/>
        </p:nvCxnSpPr>
        <p:spPr>
          <a:xfrm>
            <a:off x="2928926" y="2357430"/>
            <a:ext cx="1500198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Düz Ok Bağlayıcısı"/>
          <p:cNvCxnSpPr/>
          <p:nvPr/>
        </p:nvCxnSpPr>
        <p:spPr>
          <a:xfrm rot="16200000" flipV="1">
            <a:off x="1964513" y="1393017"/>
            <a:ext cx="1071570" cy="857256"/>
          </a:xfrm>
          <a:prstGeom prst="straightConnector1">
            <a:avLst/>
          </a:prstGeom>
          <a:ln w="603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Düz Ok Bağlayıcısı"/>
          <p:cNvCxnSpPr/>
          <p:nvPr/>
        </p:nvCxnSpPr>
        <p:spPr>
          <a:xfrm rot="10800000">
            <a:off x="2357422" y="5357826"/>
            <a:ext cx="1500198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Düz Ok Bağlayıcısı"/>
          <p:cNvCxnSpPr/>
          <p:nvPr/>
        </p:nvCxnSpPr>
        <p:spPr>
          <a:xfrm rot="5400000" flipH="1" flipV="1">
            <a:off x="3179753" y="4678371"/>
            <a:ext cx="1357322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85720" y="500042"/>
            <a:ext cx="8586581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Aşağıdakilerden hangisi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geniş</a:t>
            </a:r>
            <a:r>
              <a:rPr lang="tr-TR" sz="3200" b="1" dirty="0" smtClean="0">
                <a:latin typeface="Arial Black" pitchFamily="34" charset="0"/>
              </a:rPr>
              <a:t> </a:t>
            </a:r>
            <a:r>
              <a:rPr lang="tr-TR" sz="3200" b="1" dirty="0" smtClean="0">
                <a:latin typeface="Arial Black" pitchFamily="34" charset="0"/>
              </a:rPr>
              <a:t>açıdır?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cxnSp>
        <p:nvCxnSpPr>
          <p:cNvPr id="24" name="23 Düz Ok Bağlayıcısı"/>
          <p:cNvCxnSpPr/>
          <p:nvPr/>
        </p:nvCxnSpPr>
        <p:spPr>
          <a:xfrm>
            <a:off x="3857620" y="1428736"/>
            <a:ext cx="2214578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>
            <a:off x="2857488" y="4214818"/>
            <a:ext cx="2357454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Metin kutusu"/>
          <p:cNvSpPr txBox="1"/>
          <p:nvPr/>
        </p:nvSpPr>
        <p:spPr>
          <a:xfrm>
            <a:off x="857224" y="178592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857224" y="357187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785786" y="5072074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</a:t>
            </a:r>
            <a:endParaRPr lang="tr-TR" sz="4400" b="1" dirty="0">
              <a:latin typeface="Arial Black" pitchFamily="34" charset="0"/>
            </a:endParaRPr>
          </a:p>
        </p:txBody>
      </p:sp>
      <p:cxnSp>
        <p:nvCxnSpPr>
          <p:cNvPr id="30" name="29 Düz Ok Bağlayıcısı"/>
          <p:cNvCxnSpPr/>
          <p:nvPr/>
        </p:nvCxnSpPr>
        <p:spPr>
          <a:xfrm rot="10800000" flipV="1">
            <a:off x="2000232" y="1428736"/>
            <a:ext cx="1928826" cy="100013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Düz Ok Bağlayıcısı"/>
          <p:cNvCxnSpPr/>
          <p:nvPr/>
        </p:nvCxnSpPr>
        <p:spPr>
          <a:xfrm rot="10800000">
            <a:off x="1928794" y="5429264"/>
            <a:ext cx="1928826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Düz Ok Bağlayıcısı"/>
          <p:cNvCxnSpPr/>
          <p:nvPr/>
        </p:nvCxnSpPr>
        <p:spPr>
          <a:xfrm rot="5400000" flipH="1" flipV="1">
            <a:off x="1893075" y="3250405"/>
            <a:ext cx="1930414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Düz Ok Bağlayıcısı"/>
          <p:cNvCxnSpPr/>
          <p:nvPr/>
        </p:nvCxnSpPr>
        <p:spPr>
          <a:xfrm flipV="1">
            <a:off x="3857620" y="5429264"/>
            <a:ext cx="1714512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2 Dirsek Bağlayıcısı"/>
          <p:cNvCxnSpPr/>
          <p:nvPr/>
        </p:nvCxnSpPr>
        <p:spPr>
          <a:xfrm rot="16200000" flipH="1">
            <a:off x="2964645" y="750075"/>
            <a:ext cx="2571768" cy="1500198"/>
          </a:xfrm>
          <a:prstGeom prst="bentConnector3">
            <a:avLst>
              <a:gd name="adj1" fmla="val 50000"/>
            </a:avLst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14282" y="2928934"/>
            <a:ext cx="8286808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sz="3200" dirty="0" smtClean="0">
                <a:latin typeface="Arial Black" pitchFamily="34" charset="0"/>
              </a:rPr>
              <a:t>Yukarıdaki şekilde kaç tane </a:t>
            </a:r>
            <a:r>
              <a:rPr lang="tr-TR" sz="3200" dirty="0" smtClean="0">
                <a:solidFill>
                  <a:srgbClr val="FF0000"/>
                </a:solidFill>
                <a:latin typeface="Arial Black" pitchFamily="34" charset="0"/>
              </a:rPr>
              <a:t>dik açı</a:t>
            </a:r>
          </a:p>
          <a:p>
            <a:r>
              <a:rPr lang="tr-TR" sz="3200" dirty="0" smtClean="0">
                <a:latin typeface="Arial Black" pitchFamily="34" charset="0"/>
              </a:rPr>
              <a:t>vardır?</a:t>
            </a:r>
            <a:endParaRPr lang="tr-TR" sz="3200" dirty="0">
              <a:latin typeface="Arial Black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428596" y="4357694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3428992" y="4357694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6572264" y="4357694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357290" y="4357694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2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4357686" y="4357694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3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572396" y="4357694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4</a:t>
            </a:r>
            <a:endParaRPr lang="tr-TR" sz="44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-1"/>
            <a:ext cx="3143272" cy="278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57158" y="2786058"/>
            <a:ext cx="8286808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sz="3200" dirty="0" smtClean="0">
                <a:latin typeface="Arial Black" pitchFamily="34" charset="0"/>
              </a:rPr>
              <a:t>Akrep ile yelkovan arasındaki açı</a:t>
            </a:r>
          </a:p>
          <a:p>
            <a:r>
              <a:rPr lang="tr-TR" sz="3200" dirty="0" smtClean="0">
                <a:latin typeface="Arial Black" pitchFamily="34" charset="0"/>
              </a:rPr>
              <a:t>n</a:t>
            </a:r>
            <a:r>
              <a:rPr lang="tr-TR" sz="3200" dirty="0" smtClean="0">
                <a:latin typeface="Arial Black" pitchFamily="34" charset="0"/>
              </a:rPr>
              <a:t>e çeşit açıdır? </a:t>
            </a:r>
            <a:endParaRPr lang="tr-TR" sz="3200" dirty="0">
              <a:latin typeface="Arial Black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00034" y="3857628"/>
            <a:ext cx="5572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 Dar Açı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71472" y="4643446"/>
            <a:ext cx="4643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B-) Dik Açı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71472" y="5500702"/>
            <a:ext cx="41024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 Geniş açı</a:t>
            </a:r>
            <a:endParaRPr lang="tr-TR" sz="4400" b="1" dirty="0">
              <a:latin typeface="Arial Black" pitchFamily="34" charset="0"/>
            </a:endParaRPr>
          </a:p>
        </p:txBody>
      </p:sp>
      <p:cxnSp>
        <p:nvCxnSpPr>
          <p:cNvPr id="12" name="11 Düz Ok Bağlayıcısı"/>
          <p:cNvCxnSpPr/>
          <p:nvPr/>
        </p:nvCxnSpPr>
        <p:spPr>
          <a:xfrm flipV="1">
            <a:off x="4071934" y="1357298"/>
            <a:ext cx="1152000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 rot="10800000">
            <a:off x="3071802" y="785794"/>
            <a:ext cx="1000132" cy="57150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-1"/>
            <a:ext cx="3143272" cy="278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57158" y="2786058"/>
            <a:ext cx="8286808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sz="2800" dirty="0" smtClean="0">
                <a:latin typeface="Arial Black" pitchFamily="34" charset="0"/>
              </a:rPr>
              <a:t>Akrep ile yelkovan arasındaki açı</a:t>
            </a:r>
          </a:p>
          <a:p>
            <a:r>
              <a:rPr lang="tr-TR" sz="2800" dirty="0" smtClean="0">
                <a:latin typeface="Arial Black" pitchFamily="34" charset="0"/>
              </a:rPr>
              <a:t>n</a:t>
            </a:r>
            <a:r>
              <a:rPr lang="tr-TR" sz="2800" dirty="0" smtClean="0">
                <a:latin typeface="Arial Black" pitchFamily="34" charset="0"/>
              </a:rPr>
              <a:t>e çeşit açıdır? </a:t>
            </a:r>
            <a:endParaRPr lang="tr-TR" sz="2800" dirty="0">
              <a:latin typeface="Arial Black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71472" y="4643446"/>
            <a:ext cx="5572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B-) Dar Açı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71472" y="3857628"/>
            <a:ext cx="4643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 Dik Açı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71472" y="5500702"/>
            <a:ext cx="41024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 Geniş açı</a:t>
            </a:r>
            <a:endParaRPr lang="tr-TR" sz="4400" b="1" dirty="0">
              <a:latin typeface="Arial Black" pitchFamily="34" charset="0"/>
            </a:endParaRPr>
          </a:p>
        </p:txBody>
      </p:sp>
      <p:cxnSp>
        <p:nvCxnSpPr>
          <p:cNvPr id="12" name="11 Düz Ok Bağlayıcısı"/>
          <p:cNvCxnSpPr/>
          <p:nvPr/>
        </p:nvCxnSpPr>
        <p:spPr>
          <a:xfrm rot="10800000">
            <a:off x="2928926" y="1357298"/>
            <a:ext cx="1143008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 rot="5400000">
            <a:off x="3572662" y="1856570"/>
            <a:ext cx="1000132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-1"/>
            <a:ext cx="3143272" cy="278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57158" y="2786058"/>
            <a:ext cx="8286808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sz="2800" dirty="0" smtClean="0">
                <a:latin typeface="Arial Black" pitchFamily="34" charset="0"/>
              </a:rPr>
              <a:t>Akrep ile yelkovan arasındaki açı</a:t>
            </a:r>
          </a:p>
          <a:p>
            <a:r>
              <a:rPr lang="tr-TR" sz="2800" dirty="0" smtClean="0">
                <a:latin typeface="Arial Black" pitchFamily="34" charset="0"/>
              </a:rPr>
              <a:t>n</a:t>
            </a:r>
            <a:r>
              <a:rPr lang="tr-TR" sz="2800" dirty="0" smtClean="0">
                <a:latin typeface="Arial Black" pitchFamily="34" charset="0"/>
              </a:rPr>
              <a:t>e çeşit açıdır? </a:t>
            </a:r>
            <a:endParaRPr lang="tr-TR" sz="2800" dirty="0">
              <a:latin typeface="Arial Black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71472" y="5715016"/>
            <a:ext cx="5572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 Dar Açı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71472" y="4786322"/>
            <a:ext cx="4643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B-) Dik Açı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71472" y="3857628"/>
            <a:ext cx="41024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 Geniş açı</a:t>
            </a:r>
            <a:endParaRPr lang="tr-TR" sz="4400" b="1" dirty="0">
              <a:latin typeface="Arial Black" pitchFamily="34" charset="0"/>
            </a:endParaRPr>
          </a:p>
        </p:txBody>
      </p:sp>
      <p:cxnSp>
        <p:nvCxnSpPr>
          <p:cNvPr id="12" name="11 Düz Ok Bağlayıcısı"/>
          <p:cNvCxnSpPr/>
          <p:nvPr/>
        </p:nvCxnSpPr>
        <p:spPr>
          <a:xfrm rot="10800000" flipV="1">
            <a:off x="2991934" y="1358886"/>
            <a:ext cx="1080000" cy="42704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 rot="10800000">
            <a:off x="3143240" y="785794"/>
            <a:ext cx="930282" cy="57150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-1"/>
            <a:ext cx="3143272" cy="278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57158" y="2786058"/>
            <a:ext cx="8286808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sz="2800" dirty="0" smtClean="0">
                <a:latin typeface="Arial Black" pitchFamily="34" charset="0"/>
              </a:rPr>
              <a:t>Akrep ile yelkovan arasındaki açı</a:t>
            </a:r>
          </a:p>
          <a:p>
            <a:r>
              <a:rPr lang="tr-TR" sz="2800" dirty="0" smtClean="0">
                <a:latin typeface="Arial Black" pitchFamily="34" charset="0"/>
              </a:rPr>
              <a:t>n</a:t>
            </a:r>
            <a:r>
              <a:rPr lang="tr-TR" sz="2800" dirty="0" smtClean="0">
                <a:latin typeface="Arial Black" pitchFamily="34" charset="0"/>
              </a:rPr>
              <a:t>e çeşit açıdır? </a:t>
            </a:r>
            <a:endParaRPr lang="tr-TR" sz="2800" dirty="0">
              <a:latin typeface="Arial Black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71472" y="5715016"/>
            <a:ext cx="5572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 Dar Açı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71472" y="4786322"/>
            <a:ext cx="4643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B-) Doğru Açı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71472" y="3857628"/>
            <a:ext cx="41024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 Geniş açı</a:t>
            </a:r>
            <a:endParaRPr lang="tr-TR" sz="4400" b="1" dirty="0">
              <a:latin typeface="Arial Black" pitchFamily="34" charset="0"/>
            </a:endParaRPr>
          </a:p>
        </p:txBody>
      </p:sp>
      <p:cxnSp>
        <p:nvCxnSpPr>
          <p:cNvPr id="12" name="11 Düz Ok Bağlayıcısı"/>
          <p:cNvCxnSpPr/>
          <p:nvPr/>
        </p:nvCxnSpPr>
        <p:spPr>
          <a:xfrm rot="5400000">
            <a:off x="3358348" y="1500968"/>
            <a:ext cx="855668" cy="57150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 rot="5400000" flipH="1" flipV="1">
            <a:off x="3929852" y="643712"/>
            <a:ext cx="857256" cy="569916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428604"/>
            <a:ext cx="8286808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Aşağıdaki</a:t>
            </a:r>
            <a:r>
              <a:rPr kumimoji="0" lang="tr-TR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geometrik şekillerden hangisinin bütün 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açıları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diktir?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857224" y="178592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785786" y="3286124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</a:t>
            </a:r>
            <a:r>
              <a:rPr lang="tr-TR" sz="4400" b="1" dirty="0" smtClean="0">
                <a:latin typeface="Arial Black" pitchFamily="34" charset="0"/>
              </a:rPr>
              <a:t>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714348" y="4857760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071670" y="1785926"/>
            <a:ext cx="2214578" cy="857256"/>
          </a:xfrm>
          <a:prstGeom prst="rect">
            <a:avLst/>
          </a:prstGeom>
          <a:solidFill>
            <a:srgbClr val="00B0F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1" name="Oval 3"/>
          <p:cNvSpPr>
            <a:spLocks noChangeArrowheads="1"/>
          </p:cNvSpPr>
          <p:nvPr/>
        </p:nvSpPr>
        <p:spPr bwMode="auto">
          <a:xfrm>
            <a:off x="2214546" y="3143248"/>
            <a:ext cx="1643074" cy="1143008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2143108" y="4714884"/>
            <a:ext cx="1785950" cy="1143008"/>
          </a:xfrm>
          <a:prstGeom prst="triangle">
            <a:avLst>
              <a:gd name="adj" fmla="val 50000"/>
            </a:avLst>
          </a:prstGeom>
          <a:solidFill>
            <a:srgbClr val="7030A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428604"/>
            <a:ext cx="8286808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sz="3200" dirty="0" smtClean="0">
                <a:latin typeface="Arial Black" pitchFamily="34" charset="0"/>
              </a:rPr>
              <a:t>Aşağıdaki geometrik şekillerden hangisinde </a:t>
            </a:r>
            <a:r>
              <a:rPr lang="tr-TR" sz="3200" dirty="0" smtClean="0">
                <a:solidFill>
                  <a:srgbClr val="FF0000"/>
                </a:solidFill>
                <a:latin typeface="Arial Black" pitchFamily="34" charset="0"/>
              </a:rPr>
              <a:t>dik açı </a:t>
            </a:r>
            <a:r>
              <a:rPr lang="tr-TR" sz="3200" dirty="0" smtClean="0">
                <a:latin typeface="Arial Black" pitchFamily="34" charset="0"/>
              </a:rPr>
              <a:t>vardır?</a:t>
            </a:r>
            <a:endParaRPr lang="tr-TR" sz="3200" dirty="0">
              <a:latin typeface="Arial Black" pitchFamily="34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857224" y="178592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785786" y="357187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</a:t>
            </a:r>
            <a:r>
              <a:rPr lang="tr-TR" sz="4400" b="1" dirty="0" smtClean="0">
                <a:latin typeface="Arial Black" pitchFamily="34" charset="0"/>
              </a:rPr>
              <a:t>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714348" y="5214950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32770" name="AutoShape 2"/>
          <p:cNvSpPr>
            <a:spLocks noChangeArrowheads="1"/>
          </p:cNvSpPr>
          <p:nvPr/>
        </p:nvSpPr>
        <p:spPr bwMode="auto">
          <a:xfrm>
            <a:off x="2143108" y="1785926"/>
            <a:ext cx="1143008" cy="1143008"/>
          </a:xfrm>
          <a:prstGeom prst="flowChartManualOperation">
            <a:avLst/>
          </a:prstGeom>
          <a:solidFill>
            <a:srgbClr val="00B0F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771" name="AutoShape 3"/>
          <p:cNvSpPr>
            <a:spLocks noChangeArrowheads="1"/>
          </p:cNvSpPr>
          <p:nvPr/>
        </p:nvSpPr>
        <p:spPr bwMode="auto">
          <a:xfrm>
            <a:off x="2214546" y="3429000"/>
            <a:ext cx="1000132" cy="1214446"/>
          </a:xfrm>
          <a:prstGeom prst="flowChartManualInput">
            <a:avLst/>
          </a:prstGeom>
          <a:solidFill>
            <a:srgbClr val="FFFF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2071670" y="5072074"/>
            <a:ext cx="1285884" cy="1071570"/>
          </a:xfrm>
          <a:prstGeom prst="flowChartPreparation">
            <a:avLst/>
          </a:prstGeom>
          <a:solidFill>
            <a:srgbClr val="7030A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428604"/>
            <a:ext cx="8286808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sz="3200" dirty="0" smtClean="0">
                <a:latin typeface="Arial Black" pitchFamily="34" charset="0"/>
              </a:rPr>
              <a:t>Aşağıdaki geometrik şekillerden hangisinde geniş açı </a:t>
            </a:r>
            <a:r>
              <a:rPr lang="tr-TR" sz="3200" dirty="0" smtClean="0">
                <a:solidFill>
                  <a:srgbClr val="FF0000"/>
                </a:solidFill>
                <a:latin typeface="Arial Black" pitchFamily="34" charset="0"/>
              </a:rPr>
              <a:t>yoktur?</a:t>
            </a:r>
            <a:endParaRPr lang="tr-TR" sz="32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857224" y="178592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785786" y="357187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</a:t>
            </a:r>
            <a:r>
              <a:rPr lang="tr-TR" sz="4400" b="1" dirty="0" smtClean="0">
                <a:latin typeface="Arial Black" pitchFamily="34" charset="0"/>
              </a:rPr>
              <a:t>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714348" y="5214950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2214546" y="1643050"/>
            <a:ext cx="1428760" cy="1214446"/>
          </a:xfrm>
          <a:prstGeom prst="rtTriangle">
            <a:avLst/>
          </a:prstGeom>
          <a:solidFill>
            <a:srgbClr val="00B05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3795" name="AutoShape 3"/>
          <p:cNvSpPr>
            <a:spLocks noChangeArrowheads="1"/>
          </p:cNvSpPr>
          <p:nvPr/>
        </p:nvSpPr>
        <p:spPr bwMode="auto">
          <a:xfrm>
            <a:off x="2071670" y="3429000"/>
            <a:ext cx="1357322" cy="1143008"/>
          </a:xfrm>
          <a:prstGeom prst="octagon">
            <a:avLst>
              <a:gd name="adj" fmla="val 29287"/>
            </a:avLst>
          </a:prstGeom>
          <a:solidFill>
            <a:srgbClr val="FFFF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2000232" y="5143512"/>
            <a:ext cx="1571636" cy="928694"/>
          </a:xfrm>
          <a:prstGeom prst="flowChartInputOutput">
            <a:avLst/>
          </a:prstGeom>
          <a:solidFill>
            <a:srgbClr val="7030A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285728"/>
            <a:ext cx="8286808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sz="3200" dirty="0" smtClean="0">
                <a:latin typeface="Arial Black" pitchFamily="34" charset="0"/>
              </a:rPr>
              <a:t>Aşağıdaki geometrik </a:t>
            </a:r>
            <a:r>
              <a:rPr lang="tr-TR" sz="3200" dirty="0" smtClean="0">
                <a:latin typeface="Arial Black" pitchFamily="34" charset="0"/>
              </a:rPr>
              <a:t>şekillerden hangisinde daha çok </a:t>
            </a:r>
            <a:r>
              <a:rPr lang="tr-TR" sz="3200" dirty="0" smtClean="0">
                <a:solidFill>
                  <a:srgbClr val="FF0000"/>
                </a:solidFill>
                <a:latin typeface="Arial Black" pitchFamily="34" charset="0"/>
              </a:rPr>
              <a:t>dar açı </a:t>
            </a:r>
            <a:r>
              <a:rPr lang="tr-TR" sz="3200" dirty="0" smtClean="0">
                <a:latin typeface="Arial Black" pitchFamily="34" charset="0"/>
              </a:rPr>
              <a:t>vardır? </a:t>
            </a:r>
            <a:endParaRPr lang="tr-TR" sz="3200" dirty="0">
              <a:latin typeface="Arial Black" pitchFamily="34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857224" y="178592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785786" y="357187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</a:t>
            </a:r>
            <a:r>
              <a:rPr lang="tr-TR" sz="4400" b="1" dirty="0" smtClean="0">
                <a:latin typeface="Arial Black" pitchFamily="34" charset="0"/>
              </a:rPr>
              <a:t>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714348" y="5214950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2071670" y="1571612"/>
            <a:ext cx="2286016" cy="1357322"/>
          </a:xfrm>
          <a:prstGeom prst="flowChartDecision">
            <a:avLst/>
          </a:prstGeom>
          <a:solidFill>
            <a:srgbClr val="00B05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2143108" y="3071810"/>
            <a:ext cx="1285884" cy="142876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2000232" y="5000636"/>
            <a:ext cx="1543052" cy="928694"/>
          </a:xfrm>
          <a:prstGeom prst="parallelogram">
            <a:avLst>
              <a:gd name="adj" fmla="val 68750"/>
            </a:avLst>
          </a:prstGeom>
          <a:solidFill>
            <a:srgbClr val="7030A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71472" y="642918"/>
            <a:ext cx="8108887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Aşağıdakilerden hangisi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dar</a:t>
            </a:r>
            <a:r>
              <a:rPr lang="tr-TR" sz="3200" b="1" dirty="0" smtClean="0">
                <a:latin typeface="Arial Black" pitchFamily="34" charset="0"/>
              </a:rPr>
              <a:t> </a:t>
            </a:r>
            <a:r>
              <a:rPr lang="tr-TR" sz="3200" b="1" dirty="0" smtClean="0">
                <a:latin typeface="Arial Black" pitchFamily="34" charset="0"/>
              </a:rPr>
              <a:t>açıdır?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cxnSp>
        <p:nvCxnSpPr>
          <p:cNvPr id="24" name="23 Düz Ok Bağlayıcısı"/>
          <p:cNvCxnSpPr/>
          <p:nvPr/>
        </p:nvCxnSpPr>
        <p:spPr>
          <a:xfrm>
            <a:off x="3643306" y="3714752"/>
            <a:ext cx="1500198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 rot="10800000">
            <a:off x="2285984" y="3714752"/>
            <a:ext cx="1428760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Metin kutusu"/>
          <p:cNvSpPr txBox="1"/>
          <p:nvPr/>
        </p:nvSpPr>
        <p:spPr>
          <a:xfrm>
            <a:off x="857224" y="178592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857224" y="321468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857224" y="4786322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</a:t>
            </a:r>
            <a:endParaRPr lang="tr-TR" sz="4400" b="1" dirty="0">
              <a:latin typeface="Arial Black" pitchFamily="34" charset="0"/>
            </a:endParaRPr>
          </a:p>
        </p:txBody>
      </p:sp>
      <p:cxnSp>
        <p:nvCxnSpPr>
          <p:cNvPr id="30" name="29 Düz Ok Bağlayıcısı"/>
          <p:cNvCxnSpPr/>
          <p:nvPr/>
        </p:nvCxnSpPr>
        <p:spPr>
          <a:xfrm rot="10800000">
            <a:off x="2000232" y="2500306"/>
            <a:ext cx="1643074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Düz Ok Bağlayıcısı"/>
          <p:cNvCxnSpPr/>
          <p:nvPr/>
        </p:nvCxnSpPr>
        <p:spPr>
          <a:xfrm rot="10800000">
            <a:off x="2214546" y="1500174"/>
            <a:ext cx="1428760" cy="100013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Düz Ok Bağlayıcısı"/>
          <p:cNvCxnSpPr/>
          <p:nvPr/>
        </p:nvCxnSpPr>
        <p:spPr>
          <a:xfrm flipV="1">
            <a:off x="3214678" y="5357826"/>
            <a:ext cx="1285884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Düz Ok Bağlayıcısı"/>
          <p:cNvCxnSpPr/>
          <p:nvPr/>
        </p:nvCxnSpPr>
        <p:spPr>
          <a:xfrm rot="16200000" flipV="1">
            <a:off x="2178827" y="4321975"/>
            <a:ext cx="1143008" cy="92869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857224" y="178592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785786" y="357187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</a:t>
            </a:r>
            <a:r>
              <a:rPr lang="tr-TR" sz="4400" b="1" dirty="0" smtClean="0">
                <a:latin typeface="Arial Black" pitchFamily="34" charset="0"/>
              </a:rPr>
              <a:t>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785786" y="5214950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57158" y="285728"/>
            <a:ext cx="8286808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sz="3200" dirty="0" smtClean="0">
                <a:latin typeface="Arial Black" pitchFamily="34" charset="0"/>
              </a:rPr>
              <a:t>Aşağıdaki geometrik </a:t>
            </a:r>
            <a:r>
              <a:rPr lang="tr-TR" sz="3200" dirty="0" smtClean="0">
                <a:latin typeface="Arial Black" pitchFamily="34" charset="0"/>
              </a:rPr>
              <a:t>şekillerden hangisinde </a:t>
            </a:r>
            <a:r>
              <a:rPr lang="tr-TR" sz="3200" dirty="0" smtClean="0">
                <a:solidFill>
                  <a:srgbClr val="FF0000"/>
                </a:solidFill>
                <a:latin typeface="Arial Black" pitchFamily="34" charset="0"/>
              </a:rPr>
              <a:t>açı yoktur? </a:t>
            </a:r>
            <a:endParaRPr lang="tr-TR" sz="32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" name="9 Akış Çizelgesi: Manyetik Disk"/>
          <p:cNvSpPr/>
          <p:nvPr/>
        </p:nvSpPr>
        <p:spPr>
          <a:xfrm>
            <a:off x="2500298" y="1571612"/>
            <a:ext cx="928694" cy="1357322"/>
          </a:xfrm>
          <a:prstGeom prst="flowChartMagneticDisk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kış Çizelgesi: Kart"/>
          <p:cNvSpPr/>
          <p:nvPr/>
        </p:nvSpPr>
        <p:spPr>
          <a:xfrm>
            <a:off x="2214546" y="3357562"/>
            <a:ext cx="1857388" cy="1143008"/>
          </a:xfrm>
          <a:prstGeom prst="flowChartPunchedCar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Aşağı Ok"/>
          <p:cNvSpPr/>
          <p:nvPr/>
        </p:nvSpPr>
        <p:spPr>
          <a:xfrm rot="16200000">
            <a:off x="2500298" y="4714884"/>
            <a:ext cx="1071570" cy="1643074"/>
          </a:xfrm>
          <a:prstGeom prst="downArrow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85720" y="500042"/>
            <a:ext cx="8586581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Aşağıdakilerden hangisi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geniş</a:t>
            </a:r>
            <a:r>
              <a:rPr lang="tr-TR" sz="3200" b="1" dirty="0" smtClean="0">
                <a:latin typeface="Arial Black" pitchFamily="34" charset="0"/>
              </a:rPr>
              <a:t> </a:t>
            </a:r>
            <a:r>
              <a:rPr lang="tr-TR" sz="3200" b="1" dirty="0" smtClean="0">
                <a:latin typeface="Arial Black" pitchFamily="34" charset="0"/>
              </a:rPr>
              <a:t>açıdır?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cxnSp>
        <p:nvCxnSpPr>
          <p:cNvPr id="24" name="23 Düz Ok Bağlayıcısı"/>
          <p:cNvCxnSpPr/>
          <p:nvPr/>
        </p:nvCxnSpPr>
        <p:spPr>
          <a:xfrm flipV="1">
            <a:off x="3643306" y="2857496"/>
            <a:ext cx="1285884" cy="857256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 rot="10800000">
            <a:off x="2285984" y="3714752"/>
            <a:ext cx="1428760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Metin kutusu"/>
          <p:cNvSpPr txBox="1"/>
          <p:nvPr/>
        </p:nvSpPr>
        <p:spPr>
          <a:xfrm>
            <a:off x="857224" y="178592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857224" y="321468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928662" y="4786322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</a:t>
            </a:r>
            <a:endParaRPr lang="tr-TR" sz="4400" b="1" dirty="0">
              <a:latin typeface="Arial Black" pitchFamily="34" charset="0"/>
            </a:endParaRPr>
          </a:p>
        </p:txBody>
      </p:sp>
      <p:cxnSp>
        <p:nvCxnSpPr>
          <p:cNvPr id="30" name="29 Düz Ok Bağlayıcısı"/>
          <p:cNvCxnSpPr/>
          <p:nvPr/>
        </p:nvCxnSpPr>
        <p:spPr>
          <a:xfrm flipV="1">
            <a:off x="2357422" y="2643182"/>
            <a:ext cx="1571636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Düz Ok Bağlayıcısı"/>
          <p:cNvCxnSpPr/>
          <p:nvPr/>
        </p:nvCxnSpPr>
        <p:spPr>
          <a:xfrm rot="5400000" flipH="1" flipV="1">
            <a:off x="1750993" y="2035165"/>
            <a:ext cx="1214446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Düz Ok Bağlayıcısı"/>
          <p:cNvCxnSpPr/>
          <p:nvPr/>
        </p:nvCxnSpPr>
        <p:spPr>
          <a:xfrm flipV="1">
            <a:off x="3857620" y="5286388"/>
            <a:ext cx="1285884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Düz Ok Bağlayıcısı"/>
          <p:cNvCxnSpPr/>
          <p:nvPr/>
        </p:nvCxnSpPr>
        <p:spPr>
          <a:xfrm rot="10800000">
            <a:off x="2214546" y="5286388"/>
            <a:ext cx="1643074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85720" y="500042"/>
            <a:ext cx="8670772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Aşağıdakilerden hangisi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doğru</a:t>
            </a:r>
            <a:r>
              <a:rPr lang="tr-TR" sz="3200" b="1" dirty="0" smtClean="0">
                <a:latin typeface="Arial Black" pitchFamily="34" charset="0"/>
              </a:rPr>
              <a:t> </a:t>
            </a:r>
            <a:r>
              <a:rPr lang="tr-TR" sz="3200" b="1" dirty="0" smtClean="0">
                <a:latin typeface="Arial Black" pitchFamily="34" charset="0"/>
              </a:rPr>
              <a:t>açıdır?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cxnSp>
        <p:nvCxnSpPr>
          <p:cNvPr id="24" name="23 Düz Ok Bağlayıcısı"/>
          <p:cNvCxnSpPr/>
          <p:nvPr/>
        </p:nvCxnSpPr>
        <p:spPr>
          <a:xfrm rot="5400000" flipH="1" flipV="1">
            <a:off x="2143108" y="2643182"/>
            <a:ext cx="1143008" cy="100013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 flipV="1">
            <a:off x="2214546" y="3714752"/>
            <a:ext cx="1500198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Metin kutusu"/>
          <p:cNvSpPr txBox="1"/>
          <p:nvPr/>
        </p:nvSpPr>
        <p:spPr>
          <a:xfrm>
            <a:off x="857224" y="178592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857224" y="321468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928662" y="4786322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</a:t>
            </a:r>
            <a:endParaRPr lang="tr-TR" sz="4400" b="1" dirty="0">
              <a:latin typeface="Arial Black" pitchFamily="34" charset="0"/>
            </a:endParaRPr>
          </a:p>
        </p:txBody>
      </p:sp>
      <p:cxnSp>
        <p:nvCxnSpPr>
          <p:cNvPr id="30" name="29 Düz Ok Bağlayıcısı"/>
          <p:cNvCxnSpPr/>
          <p:nvPr/>
        </p:nvCxnSpPr>
        <p:spPr>
          <a:xfrm flipV="1">
            <a:off x="3286116" y="2143116"/>
            <a:ext cx="1571636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Düz Ok Bağlayıcısı"/>
          <p:cNvCxnSpPr/>
          <p:nvPr/>
        </p:nvCxnSpPr>
        <p:spPr>
          <a:xfrm rot="10800000">
            <a:off x="1928794" y="2143116"/>
            <a:ext cx="1428760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Düz Ok Bağlayıcısı"/>
          <p:cNvCxnSpPr/>
          <p:nvPr/>
        </p:nvCxnSpPr>
        <p:spPr>
          <a:xfrm flipV="1">
            <a:off x="3643306" y="5286388"/>
            <a:ext cx="1285884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Düz Ok Bağlayıcısı"/>
          <p:cNvCxnSpPr/>
          <p:nvPr/>
        </p:nvCxnSpPr>
        <p:spPr>
          <a:xfrm rot="10800000">
            <a:off x="2071670" y="4214818"/>
            <a:ext cx="1571636" cy="107315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85720" y="500042"/>
            <a:ext cx="8586581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Aşağıdakilerden hangisi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geniş</a:t>
            </a:r>
            <a:r>
              <a:rPr lang="tr-TR" sz="3200" b="1" dirty="0" smtClean="0">
                <a:latin typeface="Arial Black" pitchFamily="34" charset="0"/>
              </a:rPr>
              <a:t> </a:t>
            </a:r>
            <a:r>
              <a:rPr lang="tr-TR" sz="3200" b="1" dirty="0" smtClean="0">
                <a:latin typeface="Arial Black" pitchFamily="34" charset="0"/>
              </a:rPr>
              <a:t>açıdır?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cxnSp>
        <p:nvCxnSpPr>
          <p:cNvPr id="24" name="23 Düz Ok Bağlayıcısı"/>
          <p:cNvCxnSpPr/>
          <p:nvPr/>
        </p:nvCxnSpPr>
        <p:spPr>
          <a:xfrm rot="5400000">
            <a:off x="3072596" y="3571082"/>
            <a:ext cx="1428760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 rot="10800000">
            <a:off x="2285984" y="2857496"/>
            <a:ext cx="1500198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Metin kutusu"/>
          <p:cNvSpPr txBox="1"/>
          <p:nvPr/>
        </p:nvSpPr>
        <p:spPr>
          <a:xfrm>
            <a:off x="857224" y="178592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857224" y="321468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857224" y="4786322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</a:t>
            </a:r>
            <a:endParaRPr lang="tr-TR" sz="4400" b="1" dirty="0">
              <a:latin typeface="Arial Black" pitchFamily="34" charset="0"/>
            </a:endParaRPr>
          </a:p>
        </p:txBody>
      </p:sp>
      <p:cxnSp>
        <p:nvCxnSpPr>
          <p:cNvPr id="30" name="29 Düz Ok Bağlayıcısı"/>
          <p:cNvCxnSpPr/>
          <p:nvPr/>
        </p:nvCxnSpPr>
        <p:spPr>
          <a:xfrm flipV="1">
            <a:off x="2214546" y="2285992"/>
            <a:ext cx="2071702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Düz Ok Bağlayıcısı"/>
          <p:cNvCxnSpPr/>
          <p:nvPr/>
        </p:nvCxnSpPr>
        <p:spPr>
          <a:xfrm flipV="1">
            <a:off x="2214546" y="1428736"/>
            <a:ext cx="1928826" cy="85884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Düz Ok Bağlayıcısı"/>
          <p:cNvCxnSpPr/>
          <p:nvPr/>
        </p:nvCxnSpPr>
        <p:spPr>
          <a:xfrm rot="10800000">
            <a:off x="2143108" y="5357826"/>
            <a:ext cx="1785950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Düz Ok Bağlayıcısı"/>
          <p:cNvCxnSpPr/>
          <p:nvPr/>
        </p:nvCxnSpPr>
        <p:spPr>
          <a:xfrm rot="5400000" flipH="1" flipV="1">
            <a:off x="3321041" y="4394207"/>
            <a:ext cx="1573224" cy="35719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85720" y="500042"/>
            <a:ext cx="8062400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Aşağıdakilerden hangisi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dar</a:t>
            </a:r>
            <a:r>
              <a:rPr lang="tr-TR" sz="3200" b="1" dirty="0" smtClean="0">
                <a:latin typeface="Arial Black" pitchFamily="34" charset="0"/>
              </a:rPr>
              <a:t> </a:t>
            </a:r>
            <a:r>
              <a:rPr lang="tr-TR" sz="3200" b="1" dirty="0" smtClean="0">
                <a:latin typeface="Arial Black" pitchFamily="34" charset="0"/>
              </a:rPr>
              <a:t>açıdır?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cxnSp>
        <p:nvCxnSpPr>
          <p:cNvPr id="24" name="23 Düz Ok Bağlayıcısı"/>
          <p:cNvCxnSpPr/>
          <p:nvPr/>
        </p:nvCxnSpPr>
        <p:spPr>
          <a:xfrm rot="10800000" flipV="1">
            <a:off x="2214546" y="3214686"/>
            <a:ext cx="1714512" cy="107157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 rot="10800000">
            <a:off x="2000232" y="3214686"/>
            <a:ext cx="1928826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Metin kutusu"/>
          <p:cNvSpPr txBox="1"/>
          <p:nvPr/>
        </p:nvSpPr>
        <p:spPr>
          <a:xfrm>
            <a:off x="857224" y="178592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857224" y="3357562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928662" y="4786322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</a:t>
            </a:r>
            <a:endParaRPr lang="tr-TR" sz="4400" b="1" dirty="0">
              <a:latin typeface="Arial Black" pitchFamily="34" charset="0"/>
            </a:endParaRPr>
          </a:p>
        </p:txBody>
      </p:sp>
      <p:cxnSp>
        <p:nvCxnSpPr>
          <p:cNvPr id="30" name="29 Düz Ok Bağlayıcısı"/>
          <p:cNvCxnSpPr/>
          <p:nvPr/>
        </p:nvCxnSpPr>
        <p:spPr>
          <a:xfrm flipV="1">
            <a:off x="3857620" y="2214554"/>
            <a:ext cx="2071702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Düz Ok Bağlayıcısı"/>
          <p:cNvCxnSpPr/>
          <p:nvPr/>
        </p:nvCxnSpPr>
        <p:spPr>
          <a:xfrm rot="10800000">
            <a:off x="2000232" y="2214554"/>
            <a:ext cx="1928826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Düz Ok Bağlayıcısı"/>
          <p:cNvCxnSpPr/>
          <p:nvPr/>
        </p:nvCxnSpPr>
        <p:spPr>
          <a:xfrm flipV="1">
            <a:off x="3357554" y="5857892"/>
            <a:ext cx="1785950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Düz Ok Bağlayıcısı"/>
          <p:cNvCxnSpPr/>
          <p:nvPr/>
        </p:nvCxnSpPr>
        <p:spPr>
          <a:xfrm rot="16200000" flipV="1">
            <a:off x="2142314" y="4644240"/>
            <a:ext cx="1430348" cy="100013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85720" y="500042"/>
            <a:ext cx="8062400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Aşağıdakilerden hangisi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dik</a:t>
            </a:r>
            <a:r>
              <a:rPr lang="tr-TR" sz="3200" b="1" dirty="0" smtClean="0">
                <a:latin typeface="Arial Black" pitchFamily="34" charset="0"/>
              </a:rPr>
              <a:t> </a:t>
            </a:r>
            <a:r>
              <a:rPr lang="tr-TR" sz="3200" b="1" dirty="0" smtClean="0">
                <a:latin typeface="Arial Black" pitchFamily="34" charset="0"/>
              </a:rPr>
              <a:t>açıdır?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cxnSp>
        <p:nvCxnSpPr>
          <p:cNvPr id="24" name="23 Düz Ok Bağlayıcısı"/>
          <p:cNvCxnSpPr/>
          <p:nvPr/>
        </p:nvCxnSpPr>
        <p:spPr>
          <a:xfrm rot="16200000" flipV="1">
            <a:off x="2821769" y="2678901"/>
            <a:ext cx="1285884" cy="107157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 rot="10800000">
            <a:off x="2071670" y="3857628"/>
            <a:ext cx="1928826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Metin kutusu"/>
          <p:cNvSpPr txBox="1"/>
          <p:nvPr/>
        </p:nvSpPr>
        <p:spPr>
          <a:xfrm>
            <a:off x="857224" y="178592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857224" y="3357562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857224" y="4786322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</a:t>
            </a:r>
            <a:endParaRPr lang="tr-TR" sz="4400" b="1" dirty="0">
              <a:latin typeface="Arial Black" pitchFamily="34" charset="0"/>
            </a:endParaRPr>
          </a:p>
        </p:txBody>
      </p:sp>
      <p:cxnSp>
        <p:nvCxnSpPr>
          <p:cNvPr id="30" name="29 Düz Ok Bağlayıcısı"/>
          <p:cNvCxnSpPr/>
          <p:nvPr/>
        </p:nvCxnSpPr>
        <p:spPr>
          <a:xfrm flipV="1">
            <a:off x="3857620" y="1214422"/>
            <a:ext cx="1357322" cy="100172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Düz Ok Bağlayıcısı"/>
          <p:cNvCxnSpPr/>
          <p:nvPr/>
        </p:nvCxnSpPr>
        <p:spPr>
          <a:xfrm rot="10800000">
            <a:off x="2000232" y="2214554"/>
            <a:ext cx="1928826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Düz Ok Bağlayıcısı"/>
          <p:cNvCxnSpPr/>
          <p:nvPr/>
        </p:nvCxnSpPr>
        <p:spPr>
          <a:xfrm rot="5400000">
            <a:off x="3572662" y="5714222"/>
            <a:ext cx="1571636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Düz Ok Bağlayıcısı"/>
          <p:cNvCxnSpPr/>
          <p:nvPr/>
        </p:nvCxnSpPr>
        <p:spPr>
          <a:xfrm rot="10800000">
            <a:off x="2285984" y="4929198"/>
            <a:ext cx="2071702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85720" y="500042"/>
            <a:ext cx="8586581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Aşağıdakilerden hangisi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geniş</a:t>
            </a:r>
            <a:r>
              <a:rPr lang="tr-TR" sz="3200" b="1" dirty="0" smtClean="0">
                <a:latin typeface="Arial Black" pitchFamily="34" charset="0"/>
              </a:rPr>
              <a:t> </a:t>
            </a:r>
            <a:r>
              <a:rPr lang="tr-TR" sz="3200" b="1" dirty="0" smtClean="0">
                <a:latin typeface="Arial Black" pitchFamily="34" charset="0"/>
              </a:rPr>
              <a:t>açıdır?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cxnSp>
        <p:nvCxnSpPr>
          <p:cNvPr id="24" name="23 Düz Ok Bağlayıcısı"/>
          <p:cNvCxnSpPr/>
          <p:nvPr/>
        </p:nvCxnSpPr>
        <p:spPr>
          <a:xfrm rot="16200000" flipH="1">
            <a:off x="2071670" y="3714752"/>
            <a:ext cx="1143008" cy="100013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 flipV="1">
            <a:off x="2143108" y="3643314"/>
            <a:ext cx="2143140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Metin kutusu"/>
          <p:cNvSpPr txBox="1"/>
          <p:nvPr/>
        </p:nvSpPr>
        <p:spPr>
          <a:xfrm>
            <a:off x="857224" y="178592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857224" y="3357562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785786" y="5072074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</a:t>
            </a:r>
            <a:endParaRPr lang="tr-TR" sz="4400" b="1" dirty="0">
              <a:latin typeface="Arial Black" pitchFamily="34" charset="0"/>
            </a:endParaRPr>
          </a:p>
        </p:txBody>
      </p:sp>
      <p:cxnSp>
        <p:nvCxnSpPr>
          <p:cNvPr id="30" name="29 Düz Ok Bağlayıcısı"/>
          <p:cNvCxnSpPr/>
          <p:nvPr/>
        </p:nvCxnSpPr>
        <p:spPr>
          <a:xfrm>
            <a:off x="3214678" y="2285992"/>
            <a:ext cx="1214446" cy="78581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Düz Ok Bağlayıcısı"/>
          <p:cNvCxnSpPr/>
          <p:nvPr/>
        </p:nvCxnSpPr>
        <p:spPr>
          <a:xfrm rot="10800000">
            <a:off x="1714480" y="1357298"/>
            <a:ext cx="1500198" cy="93028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Düz Ok Bağlayıcısı"/>
          <p:cNvCxnSpPr/>
          <p:nvPr/>
        </p:nvCxnSpPr>
        <p:spPr>
          <a:xfrm rot="10800000">
            <a:off x="2143108" y="5643578"/>
            <a:ext cx="1928826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Düz Ok Bağlayıcısı"/>
          <p:cNvCxnSpPr/>
          <p:nvPr/>
        </p:nvCxnSpPr>
        <p:spPr>
          <a:xfrm rot="5400000" flipH="1" flipV="1">
            <a:off x="3928264" y="4501364"/>
            <a:ext cx="1287472" cy="100013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85720" y="500042"/>
            <a:ext cx="8670772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Aşağıdakilerden hangisi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doğru</a:t>
            </a:r>
            <a:r>
              <a:rPr lang="tr-TR" sz="3200" b="1" dirty="0" smtClean="0">
                <a:latin typeface="Arial Black" pitchFamily="34" charset="0"/>
              </a:rPr>
              <a:t> </a:t>
            </a:r>
            <a:r>
              <a:rPr lang="tr-TR" sz="3200" b="1" dirty="0" smtClean="0">
                <a:latin typeface="Arial Black" pitchFamily="34" charset="0"/>
              </a:rPr>
              <a:t>açıdır?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cxnSp>
        <p:nvCxnSpPr>
          <p:cNvPr id="24" name="23 Düz Ok Bağlayıcısı"/>
          <p:cNvCxnSpPr/>
          <p:nvPr/>
        </p:nvCxnSpPr>
        <p:spPr>
          <a:xfrm>
            <a:off x="3071802" y="2428868"/>
            <a:ext cx="2214578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>
            <a:off x="1928794" y="3357562"/>
            <a:ext cx="1428760" cy="135732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Metin kutusu"/>
          <p:cNvSpPr txBox="1"/>
          <p:nvPr/>
        </p:nvSpPr>
        <p:spPr>
          <a:xfrm>
            <a:off x="857224" y="178592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A-)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857224" y="3571876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B-)</a:t>
            </a:r>
            <a:endParaRPr lang="tr-TR" sz="4400" b="1" dirty="0">
              <a:latin typeface="Arial Black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785786" y="5072074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Arial Black" pitchFamily="34" charset="0"/>
              </a:rPr>
              <a:t>C-)</a:t>
            </a:r>
            <a:endParaRPr lang="tr-TR" sz="4400" b="1" dirty="0">
              <a:latin typeface="Arial Black" pitchFamily="34" charset="0"/>
            </a:endParaRPr>
          </a:p>
        </p:txBody>
      </p:sp>
      <p:cxnSp>
        <p:nvCxnSpPr>
          <p:cNvPr id="30" name="29 Düz Ok Bağlayıcısı"/>
          <p:cNvCxnSpPr/>
          <p:nvPr/>
        </p:nvCxnSpPr>
        <p:spPr>
          <a:xfrm rot="10800000">
            <a:off x="1571604" y="1285860"/>
            <a:ext cx="1500198" cy="114300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Düz Ok Bağlayıcısı"/>
          <p:cNvCxnSpPr/>
          <p:nvPr/>
        </p:nvCxnSpPr>
        <p:spPr>
          <a:xfrm rot="10800000" flipV="1">
            <a:off x="1857356" y="5500702"/>
            <a:ext cx="1643074" cy="64135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Düz Ok Bağlayıcısı"/>
          <p:cNvCxnSpPr/>
          <p:nvPr/>
        </p:nvCxnSpPr>
        <p:spPr>
          <a:xfrm flipV="1">
            <a:off x="1928794" y="3357562"/>
            <a:ext cx="2214578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Düz Ok Bağlayıcısı"/>
          <p:cNvCxnSpPr/>
          <p:nvPr/>
        </p:nvCxnSpPr>
        <p:spPr>
          <a:xfrm flipV="1">
            <a:off x="3500430" y="4929198"/>
            <a:ext cx="1357322" cy="57309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282</Words>
  <PresentationFormat>Ekran Gösterisi (4:3)</PresentationFormat>
  <Paragraphs>88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acer</dc:creator>
  <cp:lastModifiedBy>acer</cp:lastModifiedBy>
  <cp:revision>18</cp:revision>
  <dcterms:created xsi:type="dcterms:W3CDTF">2011-04-05T16:45:46Z</dcterms:created>
  <dcterms:modified xsi:type="dcterms:W3CDTF">2011-04-05T19:32:24Z</dcterms:modified>
</cp:coreProperties>
</file>